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slideLayouts/slideLayout12.xml" ContentType="application/vnd.openxmlformats-officedocument.presentationml.slideLayout+xml"/>
  <Override PartName="/ppt/theme/theme9.xml" ContentType="application/vnd.openxmlformats-officedocument.theme+xml"/>
  <Override PartName="/ppt/slideLayouts/slideLayout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673" r:id="rId5"/>
    <p:sldMasterId id="2147483665" r:id="rId6"/>
    <p:sldMasterId id="2147483662" r:id="rId7"/>
    <p:sldMasterId id="2147483658" r:id="rId8"/>
    <p:sldMasterId id="2147483677" r:id="rId9"/>
    <p:sldMasterId id="2147483679" r:id="rId10"/>
    <p:sldMasterId id="2147483648" r:id="rId11"/>
    <p:sldMasterId id="2147483669" r:id="rId12"/>
    <p:sldMasterId id="2147483671" r:id="rId13"/>
  </p:sldMasterIdLst>
  <p:notesMasterIdLst>
    <p:notesMasterId r:id="rId27"/>
  </p:notesMasterIdLst>
  <p:sldIdLst>
    <p:sldId id="270" r:id="rId14"/>
    <p:sldId id="258" r:id="rId15"/>
    <p:sldId id="257" r:id="rId16"/>
    <p:sldId id="259" r:id="rId17"/>
    <p:sldId id="260" r:id="rId18"/>
    <p:sldId id="262" r:id="rId19"/>
    <p:sldId id="261" r:id="rId20"/>
    <p:sldId id="263" r:id="rId21"/>
    <p:sldId id="264" r:id="rId22"/>
    <p:sldId id="265" r:id="rId23"/>
    <p:sldId id="266" r:id="rId24"/>
    <p:sldId id="267" r:id="rId25"/>
    <p:sldId id="26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4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200"/>
    <a:srgbClr val="799A05"/>
    <a:srgbClr val="658B0B"/>
    <a:srgbClr val="F8C80A"/>
    <a:srgbClr val="FF681D"/>
    <a:srgbClr val="F85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90" autoAdjust="0"/>
    <p:restoredTop sz="94558" autoAdjust="0"/>
  </p:normalViewPr>
  <p:slideViewPr>
    <p:cSldViewPr snapToGrid="0" snapToObjects="1" showGuides="1">
      <p:cViewPr varScale="1">
        <p:scale>
          <a:sx n="126" d="100"/>
          <a:sy n="126" d="100"/>
        </p:scale>
        <p:origin x="224" y="704"/>
      </p:cViewPr>
      <p:guideLst>
        <p:guide orient="horz" pos="2160"/>
        <p:guide pos="34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>
        <p:scale>
          <a:sx n="97" d="100"/>
          <a:sy n="97" d="100"/>
        </p:scale>
        <p:origin x="3792" y="6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0C712-D14C-D842-B1B0-6FD027A17796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702122"/>
            <a:ext cx="3846443" cy="2163624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3048000"/>
            <a:ext cx="5754758" cy="551290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FED86-A0A0-2B4A-82EF-F9DEEDBE7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5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701675"/>
            <a:ext cx="3846513" cy="2163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FED86-A0A0-2B4A-82EF-F9DEEDBE72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2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701675"/>
            <a:ext cx="3846513" cy="2163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FED86-A0A0-2B4A-82EF-F9DEEDBE72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10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701675"/>
            <a:ext cx="3846513" cy="2163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FED86-A0A0-2B4A-82EF-F9DEEDBE72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75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701675"/>
            <a:ext cx="3846513" cy="2163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FED86-A0A0-2B4A-82EF-F9DEEDBE72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3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701675"/>
            <a:ext cx="3846513" cy="2163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FED86-A0A0-2B4A-82EF-F9DEEDBE72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94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701675"/>
            <a:ext cx="3846513" cy="2163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FED86-A0A0-2B4A-82EF-F9DEEDBE72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06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701675"/>
            <a:ext cx="3846513" cy="2163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FED86-A0A0-2B4A-82EF-F9DEEDBE72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77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701675"/>
            <a:ext cx="3846513" cy="2163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FED86-A0A0-2B4A-82EF-F9DEEDBE72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72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701675"/>
            <a:ext cx="3846513" cy="2163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FED86-A0A0-2B4A-82EF-F9DEEDBE72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22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701675"/>
            <a:ext cx="3846513" cy="2163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FED86-A0A0-2B4A-82EF-F9DEEDBE72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401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701675"/>
            <a:ext cx="3846513" cy="2163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FED86-A0A0-2B4A-82EF-F9DEEDBE72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39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701675"/>
            <a:ext cx="3846513" cy="2163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FED86-A0A0-2B4A-82EF-F9DEEDBE72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98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701675"/>
            <a:ext cx="3846513" cy="2163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FED86-A0A0-2B4A-82EF-F9DEEDBE72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041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4664518"/>
          </a:xfrm>
          <a:prstGeom prst="rect">
            <a:avLst/>
          </a:prstGeom>
          <a:ln w="38100" cmpd="sng">
            <a:noFill/>
            <a:miter lim="800000"/>
          </a:ln>
          <a:effectLst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14400" y="5023094"/>
            <a:ext cx="6914821" cy="1123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80000"/>
              </a:lnSpc>
              <a:defRPr b="1" i="0">
                <a:latin typeface="Muli Black" panose="02000503000000000000" pitchFamily="2" charset="77"/>
              </a:defRPr>
            </a:lvl1pPr>
          </a:lstStyle>
          <a:p>
            <a:r>
              <a:rPr lang="en-US" dirty="0"/>
              <a:t>INSERT YOUR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1" y="6146801"/>
            <a:ext cx="6915151" cy="4365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latin typeface="Muli" panose="02000503000000000000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286331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806703"/>
            <a:ext cx="7928752" cy="126223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Muli Black" panose="02000503000000000000" pitchFamily="2" charset="77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687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41984" y="1906368"/>
            <a:ext cx="7315200" cy="4114800"/>
          </a:xfrm>
          <a:prstGeom prst="rect">
            <a:avLst/>
          </a:prstGeom>
          <a:ln w="38100" cmpd="sng">
            <a:solidFill>
              <a:schemeClr val="bg1"/>
            </a:solidFill>
            <a:miter lim="800000"/>
          </a:ln>
          <a:effectLst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914400" y="595837"/>
            <a:ext cx="10363200" cy="82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9525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41984" y="1906368"/>
            <a:ext cx="7315200" cy="4114800"/>
          </a:xfrm>
          <a:prstGeom prst="rect">
            <a:avLst/>
          </a:prstGeom>
          <a:ln w="38100" cmpd="sng">
            <a:solidFill>
              <a:schemeClr val="bg1"/>
            </a:solidFill>
            <a:miter lim="800000"/>
          </a:ln>
          <a:effectLst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914400" y="595837"/>
            <a:ext cx="10363200" cy="82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5556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41984" y="1906368"/>
            <a:ext cx="7315200" cy="4114800"/>
          </a:xfrm>
          <a:prstGeom prst="rect">
            <a:avLst/>
          </a:prstGeom>
          <a:ln w="38100" cmpd="sng">
            <a:solidFill>
              <a:schemeClr val="bg1"/>
            </a:solidFill>
            <a:miter lim="800000"/>
          </a:ln>
          <a:effectLst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914400" y="595837"/>
            <a:ext cx="10363200" cy="82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5461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rang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9034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Orang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1"/>
            <a:ext cx="508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08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95898CE-B48C-0449-BB05-BC276D30BE05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75A9BD1-A043-1B49-928D-2A9D9F1E7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33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Yellow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2513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Yellow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1"/>
            <a:ext cx="508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08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95898CE-B48C-0449-BB05-BC276D30BE05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75A9BD1-A043-1B49-928D-2A9D9F1E7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72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en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6286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Green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1"/>
            <a:ext cx="508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08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95898CE-B48C-0449-BB05-BC276D30BE05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75A9BD1-A043-1B49-928D-2A9D9F1E7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10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806703"/>
            <a:ext cx="7928752" cy="126223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Muli Black" panose="02000503000000000000" pitchFamily="2" charset="77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8663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806703"/>
            <a:ext cx="7928752" cy="126223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Muli Black" panose="02000503000000000000" pitchFamily="2" charset="77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1277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95837"/>
            <a:ext cx="10363200" cy="82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1" name="Picture 20" descr="CPDPP_Logo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688" y="6051699"/>
            <a:ext cx="1950720" cy="5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i="0" kern="1200" cap="all" baseline="0">
          <a:solidFill>
            <a:schemeClr val="tx1"/>
          </a:solidFill>
          <a:latin typeface="Muli Black" panose="02000503000000000000" pitchFamily="2" charset="77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95837"/>
            <a:ext cx="10363200" cy="82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14400" y="1425587"/>
            <a:ext cx="10363200" cy="0"/>
          </a:xfrm>
          <a:prstGeom prst="line">
            <a:avLst/>
          </a:prstGeom>
          <a:ln w="50800">
            <a:solidFill>
              <a:srgbClr val="799A0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914401" y="602391"/>
            <a:ext cx="1228444" cy="0"/>
          </a:xfrm>
          <a:prstGeom prst="line">
            <a:avLst/>
          </a:prstGeom>
          <a:ln w="50800">
            <a:solidFill>
              <a:srgbClr val="799A0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 userDrawn="1"/>
        </p:nvSpPr>
        <p:spPr>
          <a:xfrm>
            <a:off x="0" y="4664774"/>
            <a:ext cx="12192000" cy="2193227"/>
          </a:xfrm>
          <a:prstGeom prst="rect">
            <a:avLst/>
          </a:prstGeom>
          <a:solidFill>
            <a:srgbClr val="799A0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D5457E-8A9F-7E43-A335-B4F2B1EA72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51930" y="5929093"/>
            <a:ext cx="1538458" cy="65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7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i="0" kern="1200" cap="all" baseline="0">
          <a:solidFill>
            <a:schemeClr val="tx1"/>
          </a:solidFill>
          <a:latin typeface="Muli Black" panose="02000503000000000000" pitchFamily="2" charset="77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95837"/>
            <a:ext cx="10363200" cy="82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0201"/>
            <a:ext cx="10363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14400" y="1425587"/>
            <a:ext cx="10363200" cy="0"/>
          </a:xfrm>
          <a:prstGeom prst="line">
            <a:avLst/>
          </a:prstGeom>
          <a:ln w="50800">
            <a:solidFill>
              <a:srgbClr val="FF681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914401" y="602391"/>
            <a:ext cx="1228444" cy="0"/>
          </a:xfrm>
          <a:prstGeom prst="line">
            <a:avLst/>
          </a:prstGeom>
          <a:ln w="50800">
            <a:solidFill>
              <a:srgbClr val="FF681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 userDrawn="1"/>
        </p:nvSpPr>
        <p:spPr>
          <a:xfrm>
            <a:off x="0" y="6758042"/>
            <a:ext cx="12192000" cy="166633"/>
          </a:xfrm>
          <a:prstGeom prst="rect">
            <a:avLst/>
          </a:prstGeom>
          <a:solidFill>
            <a:srgbClr val="FF6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D38ACE-7FB7-0741-B6DC-5B1A21609B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451930" y="5930375"/>
            <a:ext cx="1538458" cy="65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39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i="0" kern="1200" cap="all" baseline="0">
          <a:solidFill>
            <a:schemeClr val="tx1"/>
          </a:solidFill>
          <a:latin typeface="Muli Black" panose="02000503000000000000" pitchFamily="2" charset="77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chemeClr val="tx1"/>
          </a:solidFill>
          <a:latin typeface="Muli" panose="02000503000000000000" pitchFamily="2" charset="77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/>
          </a:solidFill>
          <a:latin typeface="Muli" panose="02000503000000000000" pitchFamily="2" charset="77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chemeClr val="tx1"/>
          </a:solidFill>
          <a:latin typeface="Muli" panose="02000503000000000000" pitchFamily="2" charset="77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chemeClr val="tx1"/>
          </a:solidFill>
          <a:latin typeface="Muli" panose="02000503000000000000" pitchFamily="2" charset="77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b="0" i="0" kern="1200">
          <a:solidFill>
            <a:schemeClr val="tx1"/>
          </a:solidFill>
          <a:latin typeface="Muli" panose="02000503000000000000" pitchFamily="2" charset="77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95837"/>
            <a:ext cx="10363200" cy="82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0201"/>
            <a:ext cx="10363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14400" y="1425587"/>
            <a:ext cx="10363200" cy="0"/>
          </a:xfrm>
          <a:prstGeom prst="line">
            <a:avLst/>
          </a:prstGeom>
          <a:ln w="50800">
            <a:solidFill>
              <a:srgbClr val="FFD2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914401" y="602391"/>
            <a:ext cx="1228444" cy="0"/>
          </a:xfrm>
          <a:prstGeom prst="line">
            <a:avLst/>
          </a:prstGeom>
          <a:ln w="50800">
            <a:solidFill>
              <a:srgbClr val="FFD2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 userDrawn="1"/>
        </p:nvSpPr>
        <p:spPr>
          <a:xfrm>
            <a:off x="0" y="6758042"/>
            <a:ext cx="12192000" cy="99959"/>
          </a:xfrm>
          <a:prstGeom prst="rect">
            <a:avLst/>
          </a:prstGeom>
          <a:solidFill>
            <a:srgbClr val="FFD2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32F2DC-20D8-5B45-B8CC-ACA32E45C8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451930" y="5930375"/>
            <a:ext cx="1538458" cy="65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9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i="0" kern="1200" cap="all" baseline="0">
          <a:solidFill>
            <a:schemeClr val="tx1"/>
          </a:solidFill>
          <a:latin typeface="Muli Black" panose="02000503000000000000" pitchFamily="2" charset="77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chemeClr val="tx1"/>
          </a:solidFill>
          <a:latin typeface="Muli" panose="02000503000000000000" pitchFamily="2" charset="77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/>
          </a:solidFill>
          <a:latin typeface="Muli" panose="02000503000000000000" pitchFamily="2" charset="77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chemeClr val="tx1"/>
          </a:solidFill>
          <a:latin typeface="Muli" panose="02000503000000000000" pitchFamily="2" charset="77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chemeClr val="tx1"/>
          </a:solidFill>
          <a:latin typeface="Muli" panose="02000503000000000000" pitchFamily="2" charset="77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b="0" i="0" kern="1200">
          <a:solidFill>
            <a:schemeClr val="tx1"/>
          </a:solidFill>
          <a:latin typeface="Muli" panose="02000503000000000000" pitchFamily="2" charset="77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95837"/>
            <a:ext cx="10363200" cy="82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0201"/>
            <a:ext cx="10363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14400" y="1425587"/>
            <a:ext cx="10363200" cy="0"/>
          </a:xfrm>
          <a:prstGeom prst="line">
            <a:avLst/>
          </a:prstGeom>
          <a:ln w="50800">
            <a:solidFill>
              <a:srgbClr val="799A0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914401" y="602391"/>
            <a:ext cx="1228444" cy="0"/>
          </a:xfrm>
          <a:prstGeom prst="line">
            <a:avLst/>
          </a:prstGeom>
          <a:ln w="50800">
            <a:solidFill>
              <a:srgbClr val="799A0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 userDrawn="1"/>
        </p:nvSpPr>
        <p:spPr>
          <a:xfrm>
            <a:off x="0" y="6758042"/>
            <a:ext cx="12192000" cy="99959"/>
          </a:xfrm>
          <a:prstGeom prst="rect">
            <a:avLst/>
          </a:prstGeom>
          <a:solidFill>
            <a:srgbClr val="799A0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30CFC5-0B6F-D44B-90CC-23EB8663FE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451930" y="5930375"/>
            <a:ext cx="1538458" cy="65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6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i="0" kern="1200" cap="all" baseline="0">
          <a:solidFill>
            <a:schemeClr val="tx1"/>
          </a:solidFill>
          <a:latin typeface="Muli Black" panose="02000503000000000000" pitchFamily="2" charset="77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chemeClr val="tx1"/>
          </a:solidFill>
          <a:latin typeface="Muli" panose="02000503000000000000" pitchFamily="2" charset="77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/>
          </a:solidFill>
          <a:latin typeface="Muli" panose="02000503000000000000" pitchFamily="2" charset="77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chemeClr val="tx1"/>
          </a:solidFill>
          <a:latin typeface="Muli" panose="02000503000000000000" pitchFamily="2" charset="77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chemeClr val="tx1"/>
          </a:solidFill>
          <a:latin typeface="Muli" panose="02000503000000000000" pitchFamily="2" charset="77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b="0" i="0" kern="1200">
          <a:solidFill>
            <a:schemeClr val="tx1"/>
          </a:solidFill>
          <a:latin typeface="Muli" panose="02000503000000000000" pitchFamily="2" charset="77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68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758042"/>
            <a:ext cx="12192000" cy="999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914401" y="4064178"/>
            <a:ext cx="7918300" cy="7950"/>
          </a:xfrm>
          <a:prstGeom prst="line">
            <a:avLst/>
          </a:prstGeom>
          <a:ln w="50800">
            <a:solidFill>
              <a:srgbClr val="FFD2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914401" y="2800376"/>
            <a:ext cx="1228444" cy="0"/>
          </a:xfrm>
          <a:prstGeom prst="line">
            <a:avLst/>
          </a:prstGeom>
          <a:ln w="50800">
            <a:solidFill>
              <a:srgbClr val="FFD2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040896D-B751-4D4D-BA28-AF030790D9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51930" y="5929093"/>
            <a:ext cx="1538458" cy="658973"/>
          </a:xfrm>
          <a:prstGeom prst="rect">
            <a:avLst/>
          </a:prstGeom>
        </p:spPr>
      </p:pic>
      <p:pic>
        <p:nvPicPr>
          <p:cNvPr id="3" name="Picture 2" descr="A picture containing citrus, orange, plant, bicycle&#10;&#10;Description automatically generated">
            <a:extLst>
              <a:ext uri="{FF2B5EF4-FFF2-40B4-BE49-F238E27FC236}">
                <a16:creationId xmlns:a16="http://schemas.microsoft.com/office/drawing/2014/main" id="{C7BAB0D1-7DFE-5C49-8543-5E5095A091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42" r="52832" b="-1"/>
          <a:stretch/>
        </p:blipFill>
        <p:spPr>
          <a:xfrm>
            <a:off x="9597949" y="335664"/>
            <a:ext cx="2594051" cy="548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81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758042"/>
            <a:ext cx="12192000" cy="999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914401" y="4064178"/>
            <a:ext cx="7918300" cy="795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914401" y="2800376"/>
            <a:ext cx="1228444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citrus, orange, plant, bicycle&#10;&#10;Description automatically generated">
            <a:extLst>
              <a:ext uri="{FF2B5EF4-FFF2-40B4-BE49-F238E27FC236}">
                <a16:creationId xmlns:a16="http://schemas.microsoft.com/office/drawing/2014/main" id="{DF18A905-0CFF-9A48-9B17-529F554AD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42" r="52832" b="-1"/>
          <a:stretch/>
        </p:blipFill>
        <p:spPr>
          <a:xfrm>
            <a:off x="9597949" y="335664"/>
            <a:ext cx="2594051" cy="54808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598D07-DEF9-B747-B394-3B357BAFE0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451930" y="5929093"/>
            <a:ext cx="1538458" cy="65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87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99A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758042"/>
            <a:ext cx="12192000" cy="999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914401" y="4064178"/>
            <a:ext cx="7918300" cy="795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914401" y="2800376"/>
            <a:ext cx="1228444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B1D7DE5-B2D4-BE45-97F1-DFC186F5B6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51930" y="5929093"/>
            <a:ext cx="1538458" cy="65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0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95837"/>
            <a:ext cx="10363200" cy="82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14400" y="1425587"/>
            <a:ext cx="10363200" cy="0"/>
          </a:xfrm>
          <a:prstGeom prst="line">
            <a:avLst/>
          </a:prstGeom>
          <a:ln w="50800">
            <a:solidFill>
              <a:srgbClr val="F8501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914401" y="602391"/>
            <a:ext cx="1228444" cy="0"/>
          </a:xfrm>
          <a:prstGeom prst="line">
            <a:avLst/>
          </a:prstGeom>
          <a:ln w="50800">
            <a:solidFill>
              <a:srgbClr val="F8501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 userDrawn="1"/>
        </p:nvSpPr>
        <p:spPr>
          <a:xfrm>
            <a:off x="0" y="4664774"/>
            <a:ext cx="12192000" cy="2193227"/>
          </a:xfrm>
          <a:prstGeom prst="rect">
            <a:avLst/>
          </a:prstGeom>
          <a:solidFill>
            <a:srgbClr val="FF6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A654D8-FE66-FC4C-A22B-E3A7FA426C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51930" y="5929093"/>
            <a:ext cx="1538458" cy="65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8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i="0" kern="1200">
          <a:solidFill>
            <a:schemeClr val="tx1"/>
          </a:solidFill>
          <a:latin typeface="Muli Black" panose="02000503000000000000" pitchFamily="2" charset="77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95837"/>
            <a:ext cx="10363200" cy="82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14400" y="1425587"/>
            <a:ext cx="10363200" cy="0"/>
          </a:xfrm>
          <a:prstGeom prst="line">
            <a:avLst/>
          </a:prstGeom>
          <a:ln w="50800">
            <a:solidFill>
              <a:srgbClr val="FFD2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914401" y="602391"/>
            <a:ext cx="1228444" cy="0"/>
          </a:xfrm>
          <a:prstGeom prst="line">
            <a:avLst/>
          </a:prstGeom>
          <a:ln w="50800">
            <a:solidFill>
              <a:srgbClr val="FFD2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 userDrawn="1"/>
        </p:nvSpPr>
        <p:spPr>
          <a:xfrm>
            <a:off x="0" y="4664774"/>
            <a:ext cx="12192000" cy="2193227"/>
          </a:xfrm>
          <a:prstGeom prst="rect">
            <a:avLst/>
          </a:prstGeom>
          <a:solidFill>
            <a:srgbClr val="FFD2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5F6BD9-B8A0-C245-A7C7-791207B4CC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51930" y="5929093"/>
            <a:ext cx="1538458" cy="65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4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i="0" kern="1200" cap="all" baseline="0">
          <a:solidFill>
            <a:schemeClr val="tx1"/>
          </a:solidFill>
          <a:latin typeface="Muli Black" panose="02000503000000000000" pitchFamily="2" charset="77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87F08ED-11D8-5C4C-ADF4-7139F8405AD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/>
        </p:blipFill>
        <p:spPr>
          <a:xfrm>
            <a:off x="0" y="2422"/>
            <a:ext cx="12192000" cy="465967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51D3B1F-9C93-B243-831D-945DC7AAF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89EE9-0951-DD42-92E7-C688F8CFD8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56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6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97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30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/>
        </p:blipFill>
        <p:spPr>
          <a:xfrm>
            <a:off x="3013484" y="1906368"/>
            <a:ext cx="6172200" cy="41148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6FDA57-39F6-3443-9612-65716C5BB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41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DBA75D-E7C2-B747-8606-508BF1517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54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07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53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/>
        </p:blipFill>
        <p:spPr>
          <a:xfrm>
            <a:off x="3012720" y="1906368"/>
            <a:ext cx="6173727" cy="41148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65659D-0446-FC4D-86DA-19CCB2F4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56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19CFA7-1C02-2F44-B79E-8DEAC2FD8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30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44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07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/>
        </p:blipFill>
        <p:spPr>
          <a:xfrm>
            <a:off x="3012044" y="1906368"/>
            <a:ext cx="6175081" cy="41148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B1B606-8B91-8845-BEF0-61455E1B5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94042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P-104-V1-0519" id="{679F01A1-B887-A642-94FD-65BADA9F8016}" vid="{4CD80F7A-5126-A74C-8FD5-664C8393050A}"/>
    </a:ext>
  </a:extLst>
</a:theme>
</file>

<file path=ppt/theme/theme10.xml><?xml version="1.0" encoding="utf-8"?>
<a:theme xmlns:a="http://schemas.openxmlformats.org/drawingml/2006/main" name="Green Image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P-104-V1-0519" id="{679F01A1-B887-A642-94FD-65BADA9F8016}" vid="{7CA0173A-A005-0F42-9690-C97E1A7BBA40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ange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P-104-V1-0519" id="{679F01A1-B887-A642-94FD-65BADA9F8016}" vid="{BC98A0B6-6973-9948-8556-2757FD4BEA7C}"/>
    </a:ext>
  </a:extLst>
</a:theme>
</file>

<file path=ppt/theme/theme3.xml><?xml version="1.0" encoding="utf-8"?>
<a:theme xmlns:a="http://schemas.openxmlformats.org/drawingml/2006/main" name="Yellow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P-104-V1-0519" id="{679F01A1-B887-A642-94FD-65BADA9F8016}" vid="{4ED85929-E967-794A-A7E7-74EDF529BE08}"/>
    </a:ext>
  </a:extLst>
</a:theme>
</file>

<file path=ppt/theme/theme4.xml><?xml version="1.0" encoding="utf-8"?>
<a:theme xmlns:a="http://schemas.openxmlformats.org/drawingml/2006/main" name="Green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P-104-V1-0519" id="{679F01A1-B887-A642-94FD-65BADA9F8016}" vid="{3A4A7DC4-4DC6-6949-8777-F1514EF9D2AA}"/>
    </a:ext>
  </a:extLst>
</a:theme>
</file>

<file path=ppt/theme/theme5.xml><?xml version="1.0" encoding="utf-8"?>
<a:theme xmlns:a="http://schemas.openxmlformats.org/drawingml/2006/main" name="Orange Transition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P-104-V1-0519" id="{679F01A1-B887-A642-94FD-65BADA9F8016}" vid="{77C1EA4E-BD54-9B4F-988F-2C0643C8FAD0}"/>
    </a:ext>
  </a:extLst>
</a:theme>
</file>

<file path=ppt/theme/theme6.xml><?xml version="1.0" encoding="utf-8"?>
<a:theme xmlns:a="http://schemas.openxmlformats.org/drawingml/2006/main" name="Yellow Transition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P-104-V1-0519" id="{679F01A1-B887-A642-94FD-65BADA9F8016}" vid="{876A088F-DE00-4E49-831C-2C0DE0DB3778}"/>
    </a:ext>
  </a:extLst>
</a:theme>
</file>

<file path=ppt/theme/theme7.xml><?xml version="1.0" encoding="utf-8"?>
<a:theme xmlns:a="http://schemas.openxmlformats.org/drawingml/2006/main" name="Green Transition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P-104-V1-0519" id="{679F01A1-B887-A642-94FD-65BADA9F8016}" vid="{45BAD974-937F-A74F-9D74-D8A9804740B9}"/>
    </a:ext>
  </a:extLst>
</a:theme>
</file>

<file path=ppt/theme/theme8.xml><?xml version="1.0" encoding="utf-8"?>
<a:theme xmlns:a="http://schemas.openxmlformats.org/drawingml/2006/main" name="Orange Image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P-104-V1-0519" id="{679F01A1-B887-A642-94FD-65BADA9F8016}" vid="{CB27A1A4-0296-7745-AC14-999D614BD994}"/>
    </a:ext>
  </a:extLst>
</a:theme>
</file>

<file path=ppt/theme/theme9.xml><?xml version="1.0" encoding="utf-8"?>
<a:theme xmlns:a="http://schemas.openxmlformats.org/drawingml/2006/main" name="Yellow Image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P-104-V1-0519" id="{679F01A1-B887-A642-94FD-65BADA9F8016}" vid="{9EFBE069-9F84-8140-B90E-F5F298B0DAD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Category xmlns="20ef887b-85af-407d-9566-304ade61730f">Budgets</Document_x0020_Category>
    <d14e043f884f494f8c47d816a36ae829 xmlns="20ef887b-85af-407d-9566-304ade61730f">
      <Terms xmlns="http://schemas.microsoft.com/office/infopath/2007/PartnerControls"/>
    </d14e043f884f494f8c47d816a36ae829>
    <TaxCatchAll xmlns="20ef887b-85af-407d-9566-304ade61730f"/>
    <_Flow_SignoffStatus xmlns="490a80ee-6019-4db5-813e-57be434e05b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B Document Content Type" ma:contentTypeID="0x010100C782342703907E46AB7EB6BDCD37734E0004758388339BFE469CDC3D617669C796" ma:contentTypeVersion="19" ma:contentTypeDescription="Document Content type created by dataBridge" ma:contentTypeScope="" ma:versionID="2dcd71a1b6e8bd800f85bd65dcdaec44">
  <xsd:schema xmlns:xsd="http://www.w3.org/2001/XMLSchema" xmlns:xs="http://www.w3.org/2001/XMLSchema" xmlns:p="http://schemas.microsoft.com/office/2006/metadata/properties" xmlns:ns2="20ef887b-85af-407d-9566-304ade61730f" xmlns:ns3="eb58158f-1277-4009-9603-f4f2f7cfbd33" xmlns:ns4="490a80ee-6019-4db5-813e-57be434e05b8" targetNamespace="http://schemas.microsoft.com/office/2006/metadata/properties" ma:root="true" ma:fieldsID="3756a6d36f416dc25a518ee1dc834369" ns2:_="" ns3:_="" ns4:_="">
    <xsd:import namespace="20ef887b-85af-407d-9566-304ade61730f"/>
    <xsd:import namespace="eb58158f-1277-4009-9603-f4f2f7cfbd33"/>
    <xsd:import namespace="490a80ee-6019-4db5-813e-57be434e05b8"/>
    <xsd:element name="properties">
      <xsd:complexType>
        <xsd:sequence>
          <xsd:element name="documentManagement">
            <xsd:complexType>
              <xsd:all>
                <xsd:element ref="ns2:d14e043f884f494f8c47d816a36ae829" minOccurs="0"/>
                <xsd:element ref="ns2:TaxCatchAll" minOccurs="0"/>
                <xsd:element ref="ns2:TaxCatchAllLabel" minOccurs="0"/>
                <xsd:element ref="ns2:Document_x0020_Category" minOccurs="0"/>
                <xsd:element ref="ns3:MediaServiceMetadata" minOccurs="0"/>
                <xsd:element ref="ns3:MediaServiceFastMetadata" minOccurs="0"/>
                <xsd:element ref="ns4:MediaServiceDateTaken" minOccurs="0"/>
                <xsd:element ref="ns4:MediaServiceAutoTags" minOccurs="0"/>
                <xsd:element ref="ns4:_Flow_SignoffStatus" minOccurs="0"/>
                <xsd:element ref="ns4:MediaServiceOCR" minOccurs="0"/>
                <xsd:element ref="ns4:MediaServiceLocation" minOccurs="0"/>
                <xsd:element ref="ns2:SharedWithUsers" minOccurs="0"/>
                <xsd:element ref="ns2:SharedWithDetail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ef887b-85af-407d-9566-304ade61730f" elementFormDefault="qualified">
    <xsd:import namespace="http://schemas.microsoft.com/office/2006/documentManagement/types"/>
    <xsd:import namespace="http://schemas.microsoft.com/office/infopath/2007/PartnerControls"/>
    <xsd:element name="d14e043f884f494f8c47d816a36ae829" ma:index="8" nillable="true" ma:taxonomy="true" ma:internalName="d14e043f884f494f8c47d816a36ae829" ma:taxonomyFieldName="Client" ma:displayName="Client" ma:default="" ma:fieldId="{d14e043f-884f-494f-8c47-d816a36ae829}" ma:sspId="2b5ec832-31b4-4f6d-9ad9-5ccd141ced0a" ma:termSetId="a2a8dc4c-a467-4152-a38e-e1a34dcc7875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02adbafb-27d3-4b29-a08c-ea9625b721c2}" ma:internalName="TaxCatchAll" ma:showField="CatchAllData" ma:web="20ef887b-85af-407d-9566-304ade6173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02adbafb-27d3-4b29-a08c-ea9625b721c2}" ma:internalName="TaxCatchAllLabel" ma:readOnly="true" ma:showField="CatchAllDataLabel" ma:web="20ef887b-85af-407d-9566-304ade6173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ocument_x0020_Category" ma:index="13" nillable="true" ma:displayName="Document Category" ma:default="Budgets" ma:format="Dropdown" ma:internalName="Document_x0020_Category">
      <xsd:simpleType>
        <xsd:restriction base="dms:Choice">
          <xsd:enumeration value="Budgets"/>
          <xsd:enumeration value="Case Study"/>
          <xsd:enumeration value="Clips"/>
          <xsd:enumeration value="Contracts"/>
          <xsd:enumeration value="Creative"/>
          <xsd:enumeration value="Crisis Communications"/>
          <xsd:enumeration value="Digital Content"/>
          <xsd:enumeration value="Images"/>
          <xsd:enumeration value="LOA"/>
          <xsd:enumeration value="Media Alerts"/>
          <xsd:enumeration value="Media Lists"/>
          <xsd:enumeration value="Memos"/>
          <xsd:enumeration value="New Business/RFP"/>
          <xsd:enumeration value="Pitches"/>
          <xsd:enumeration value="Plan"/>
          <xsd:enumeration value="Presentations/PPT"/>
          <xsd:enumeration value="Press Releases"/>
          <xsd:enumeration value="Social Media"/>
          <xsd:enumeration value="Videos"/>
          <xsd:enumeration value="Other"/>
        </xsd:restriction>
      </xsd:simple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58158f-1277-4009-9603-f4f2f7cfbd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0a80ee-6019-4db5-813e-57be434e05b8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_Flow_SignoffStatus" ma:index="18" nillable="true" ma:displayName="Sign-off status" ma:internalName="_x0024_Resources_x003a_core_x002c_Signoff_Status_x003b_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F8D0E3-FDD5-4902-BAA9-35450EE486C8}">
  <ds:schemaRefs>
    <ds:schemaRef ds:uri="http://schemas.microsoft.com/office/2006/metadata/properties"/>
    <ds:schemaRef ds:uri="http://schemas.microsoft.com/office/infopath/2007/PartnerControls"/>
    <ds:schemaRef ds:uri="20ef887b-85af-407d-9566-304ade61730f"/>
    <ds:schemaRef ds:uri="490a80ee-6019-4db5-813e-57be434e05b8"/>
  </ds:schemaRefs>
</ds:datastoreItem>
</file>

<file path=customXml/itemProps2.xml><?xml version="1.0" encoding="utf-8"?>
<ds:datastoreItem xmlns:ds="http://schemas.openxmlformats.org/officeDocument/2006/customXml" ds:itemID="{A24A1C24-E677-49F7-96E9-8B01012C6F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876C37-DA13-4F29-B3C1-4FC9696F32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ef887b-85af-407d-9566-304ade61730f"/>
    <ds:schemaRef ds:uri="eb58158f-1277-4009-9603-f4f2f7cfbd33"/>
    <ds:schemaRef ds:uri="490a80ee-6019-4db5-813e-57be434e05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Cover Master</Template>
  <TotalTime>261</TotalTime>
  <Words>13</Words>
  <Application>Microsoft Office PowerPoint</Application>
  <PresentationFormat>Widescreen</PresentationFormat>
  <Paragraphs>13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Cover Master</vt:lpstr>
      <vt:lpstr>Orange Master</vt:lpstr>
      <vt:lpstr>Yellow Master</vt:lpstr>
      <vt:lpstr>Green Master</vt:lpstr>
      <vt:lpstr>Orange Transition Slide</vt:lpstr>
      <vt:lpstr>Yellow Transition Slide</vt:lpstr>
      <vt:lpstr>Green Transition Slide</vt:lpstr>
      <vt:lpstr>Orange Image Master</vt:lpstr>
      <vt:lpstr>Yellow Image Master</vt:lpstr>
      <vt:lpstr>Green Image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Tanya Johnson</dc:creator>
  <cp:lastModifiedBy>Tanya Johnson</cp:lastModifiedBy>
  <cp:revision>2</cp:revision>
  <cp:lastPrinted>2020-08-18T18:14:22Z</cp:lastPrinted>
  <dcterms:created xsi:type="dcterms:W3CDTF">2020-08-18T18:12:17Z</dcterms:created>
  <dcterms:modified xsi:type="dcterms:W3CDTF">2020-09-15T23:57:15Z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0x010100C782342703907E46AB7EB6BDCD37734E0004758388339BFE469CDC3D617669C796</vt:lpwstr>
  </property>
  <property fmtid="{D5CDD505-2E9C-101B-9397-08002B2CF9AE}" pid="3" name="Client">
    <vt:lpwstr/>
  </property>
</Properties>
</file>